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5" r:id="rId9"/>
    <p:sldId id="264" r:id="rId10"/>
    <p:sldId id="258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F23"/>
    <a:srgbClr val="F5FF00"/>
    <a:srgbClr val="7F7F7F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782" autoAdjust="0"/>
  </p:normalViewPr>
  <p:slideViewPr>
    <p:cSldViewPr snapToGrid="0" snapToObjects="1">
      <p:cViewPr>
        <p:scale>
          <a:sx n="100" d="100"/>
          <a:sy n="100" d="100"/>
        </p:scale>
        <p:origin x="-1344" y="-4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68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5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115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24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71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403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68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63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76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6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6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5004F-6EC1-BA44-B8DC-FF0C89335886}" type="datetimeFigureOut">
              <a:rPr lang="en-US" smtClean="0"/>
              <a:t>2012-08-19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AD6AC-B20D-114A-A1F1-CDB3A5B12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230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100000"/>
                  <a:shade val="100000"/>
                  <a:satMod val="130000"/>
                  <a:alpha val="74000"/>
                </a:schemeClr>
              </a:gs>
              <a:gs pos="100000">
                <a:srgbClr val="7F7F7F">
                  <a:alpha val="74000"/>
                </a:srgbClr>
              </a:gs>
            </a:gsLst>
            <a:lin ang="822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highres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407" y="-621800"/>
            <a:ext cx="6502400" cy="6502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6" y="4500739"/>
            <a:ext cx="9135613" cy="110445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beatr</a:t>
            </a:r>
            <a:endParaRPr lang="en-US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565" y="5309300"/>
            <a:ext cx="9135613" cy="11044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Android app for creation and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composition of electronic music </a:t>
            </a: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</p:spTree>
    <p:extLst>
      <p:ext uri="{BB962C8B-B14F-4D97-AF65-F5344CB8AC3E}">
        <p14:creationId xmlns:p14="http://schemas.microsoft.com/office/powerpoint/2010/main" val="2766826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100000"/>
                  <a:shade val="100000"/>
                  <a:satMod val="130000"/>
                  <a:alpha val="74000"/>
                </a:schemeClr>
              </a:gs>
              <a:gs pos="100000">
                <a:srgbClr val="7F7F7F">
                  <a:alpha val="74000"/>
                </a:srgbClr>
              </a:gs>
            </a:gsLst>
            <a:lin ang="822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6" y="900653"/>
            <a:ext cx="9135613" cy="11044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DFF23"/>
                </a:solidFill>
                <a:latin typeface="LH Line1 Sans Thin"/>
                <a:cs typeface="LH Line1 Sans Thin"/>
              </a:rPr>
              <a:t>t</a:t>
            </a:r>
            <a:r>
              <a:rPr lang="en-US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hank you for listening!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6" y="4011556"/>
            <a:ext cx="9135613" cy="2706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feel free to download beatr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for Android from Google Play:</a:t>
            </a:r>
          </a:p>
          <a:p>
            <a:pPr>
              <a:lnSpc>
                <a:spcPct val="7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7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http://</a:t>
            </a:r>
            <a:r>
              <a:rPr lang="en-US" sz="2400" dirty="0" err="1" smtClean="0">
                <a:solidFill>
                  <a:srgbClr val="FDFF23"/>
                </a:solidFill>
                <a:latin typeface="LH Line1 Sans Thin"/>
                <a:cs typeface="LH Line1 Sans Thin"/>
              </a:rPr>
              <a:t>bit.ly</a:t>
            </a: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/P7vTzo</a:t>
            </a:r>
          </a:p>
          <a:p>
            <a:pPr>
              <a:lnSpc>
                <a:spcPct val="70000"/>
              </a:lnSpc>
            </a:pPr>
            <a:endParaRPr lang="en-US" sz="2400" dirty="0" smtClean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7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(requires Android 2.3+)</a:t>
            </a: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  <p:pic>
        <p:nvPicPr>
          <p:cNvPr id="7" name="Picture 6" descr="highres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107" y="1588000"/>
            <a:ext cx="3115193" cy="311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675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100000"/>
                  <a:shade val="100000"/>
                  <a:satMod val="130000"/>
                  <a:alpha val="74000"/>
                </a:schemeClr>
              </a:gs>
              <a:gs pos="100000">
                <a:srgbClr val="7F7F7F">
                  <a:alpha val="74000"/>
                </a:srgbClr>
              </a:gs>
            </a:gsLst>
            <a:lin ang="822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6" y="887953"/>
            <a:ext cx="9135613" cy="11044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beatr what?</a:t>
            </a:r>
            <a:endParaRPr lang="en-US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110" y="2108201"/>
            <a:ext cx="9135613" cy="3886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invent melodies &amp; loops wherever you are</a:t>
            </a:r>
          </a:p>
          <a:p>
            <a:pPr>
              <a:lnSpc>
                <a:spcPct val="80000"/>
              </a:lnSpc>
            </a:pPr>
            <a:endParaRPr lang="en-US" sz="2400" dirty="0" smtClean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8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sketch beats right in your Android smart phone/tablet</a:t>
            </a:r>
          </a:p>
          <a:p>
            <a:pPr>
              <a:lnSpc>
                <a:spcPct val="80000"/>
              </a:lnSpc>
            </a:pPr>
            <a:endParaRPr lang="en-US" sz="2400" dirty="0" smtClean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8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features a synth, a bass </a:t>
            </a:r>
          </a:p>
          <a:p>
            <a:pPr>
              <a:lnSpc>
                <a:spcPct val="8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&amp; a programmable drum machine</a:t>
            </a:r>
          </a:p>
          <a:p>
            <a:pPr>
              <a:lnSpc>
                <a:spcPct val="80000"/>
              </a:lnSpc>
            </a:pPr>
            <a:endParaRPr lang="en-US" sz="2400" dirty="0" smtClean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fade loops in/out with the mixr to create transitions and compose longer melodies</a:t>
            </a:r>
          </a:p>
          <a:p>
            <a:pPr>
              <a:lnSpc>
                <a:spcPct val="80000"/>
              </a:lnSpc>
            </a:pPr>
            <a:endParaRPr lang="en-US" sz="2400" dirty="0" smtClean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8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 + designed to work with low end Android devices</a:t>
            </a:r>
          </a:p>
        </p:txBody>
      </p:sp>
    </p:spTree>
    <p:extLst>
      <p:ext uri="{BB962C8B-B14F-4D97-AF65-F5344CB8AC3E}">
        <p14:creationId xmlns:p14="http://schemas.microsoft.com/office/powerpoint/2010/main" val="2050667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100000"/>
                  <a:shade val="100000"/>
                  <a:satMod val="130000"/>
                  <a:alpha val="74000"/>
                </a:schemeClr>
              </a:gs>
              <a:gs pos="100000">
                <a:srgbClr val="7F7F7F">
                  <a:alpha val="74000"/>
                </a:srgbClr>
              </a:gs>
            </a:gsLst>
            <a:lin ang="822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6" y="189453"/>
            <a:ext cx="9135613" cy="11044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technical details</a:t>
            </a:r>
            <a:endParaRPr lang="en-US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110" y="1320801"/>
            <a:ext cx="9135613" cy="5206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everything is implemented on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top of an MVC (Model View Controller) framework</a:t>
            </a:r>
          </a:p>
          <a:p>
            <a:pPr>
              <a:lnSpc>
                <a:spcPct val="9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+ 6500 LOC distributed over ~70 classes</a:t>
            </a:r>
          </a:p>
          <a:p>
            <a:pPr>
              <a:lnSpc>
                <a:spcPct val="9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low amounts of circular dependencies 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thanks to the eclipse plugin STAN (code analyzer)</a:t>
            </a:r>
          </a:p>
          <a:p>
            <a:pPr>
              <a:lnSpc>
                <a:spcPct val="9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uses a software synthesizer (Pure Data) Android port, which relies on NDK (Native Development Kit) to write 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audio data straight to the sound card using C. 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FDFF23"/>
                </a:solidFill>
                <a:latin typeface="LH Line1 Sans Thin"/>
                <a:cs typeface="LH Line1 Sans Thin"/>
              </a:rPr>
              <a:t>A</a:t>
            </a: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ndroid SDK currently lacks this functionality.</a:t>
            </a:r>
          </a:p>
          <a:p>
            <a:pPr>
              <a:lnSpc>
                <a:spcPct val="9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Pure Data is available in many languages 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and for many platforms, check it out!</a:t>
            </a:r>
          </a:p>
        </p:txBody>
      </p:sp>
    </p:spTree>
    <p:extLst>
      <p:ext uri="{BB962C8B-B14F-4D97-AF65-F5344CB8AC3E}">
        <p14:creationId xmlns:p14="http://schemas.microsoft.com/office/powerpoint/2010/main" val="682863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100000"/>
                  <a:shade val="100000"/>
                  <a:satMod val="130000"/>
                  <a:alpha val="74000"/>
                </a:schemeClr>
              </a:gs>
              <a:gs pos="100000">
                <a:srgbClr val="7F7F7F">
                  <a:alpha val="74000"/>
                </a:srgbClr>
              </a:gs>
            </a:gsLst>
            <a:lin ang="822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6" y="272594"/>
            <a:ext cx="9135613" cy="9127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the app – main menu</a:t>
            </a:r>
            <a:endParaRPr lang="en-US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  <p:pic>
        <p:nvPicPr>
          <p:cNvPr id="6" name="Picture 5" descr="beatrMainMenu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1316566"/>
            <a:ext cx="3187700" cy="5312834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3441700" y="1316567"/>
            <a:ext cx="5700023" cy="5312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features the beatr theme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(logo + background) which is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used throughout the app</a:t>
            </a:r>
          </a:p>
          <a:p>
            <a:pPr>
              <a:lnSpc>
                <a:spcPct val="70000"/>
              </a:lnSpc>
            </a:pPr>
            <a:endParaRPr lang="en-US" sz="2400" dirty="0" smtClean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7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important buttons are larger</a:t>
            </a:r>
          </a:p>
          <a:p>
            <a:pPr>
              <a:lnSpc>
                <a:spcPct val="7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7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works as a welcome screen</a:t>
            </a:r>
          </a:p>
          <a:p>
            <a:pPr>
              <a:lnSpc>
                <a:spcPct val="7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the help and credit views</a:t>
            </a:r>
          </a:p>
          <a:p>
            <a:r>
              <a:rPr lang="en-US" sz="2400" dirty="0">
                <a:solidFill>
                  <a:srgbClr val="FDFF23"/>
                </a:solidFill>
                <a:latin typeface="LH Line1 Sans Thin"/>
                <a:cs typeface="LH Line1 Sans Thin"/>
              </a:rPr>
              <a:t>a</a:t>
            </a: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re just basic images &amp; texts,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no point in showing them here</a:t>
            </a:r>
          </a:p>
        </p:txBody>
      </p:sp>
    </p:spTree>
    <p:extLst>
      <p:ext uri="{BB962C8B-B14F-4D97-AF65-F5344CB8AC3E}">
        <p14:creationId xmlns:p14="http://schemas.microsoft.com/office/powerpoint/2010/main" val="2309777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100000"/>
                  <a:shade val="100000"/>
                  <a:satMod val="130000"/>
                  <a:alpha val="74000"/>
                </a:schemeClr>
              </a:gs>
              <a:gs pos="100000">
                <a:srgbClr val="7F7F7F">
                  <a:alpha val="74000"/>
                </a:srgbClr>
              </a:gs>
            </a:gsLst>
            <a:lin ang="822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beatr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1316566"/>
            <a:ext cx="3187700" cy="5312834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6" y="272594"/>
            <a:ext cx="9135613" cy="9127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the app – mixer</a:t>
            </a:r>
            <a:endParaRPr lang="en-US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3441700" y="1316566"/>
            <a:ext cx="5700023" cy="5312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master volume –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affects all instruments</a:t>
            </a:r>
          </a:p>
          <a:p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instruments featured in a list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&lt; &gt; navigates the list of instruments</a:t>
            </a:r>
          </a:p>
          <a:p>
            <a:pPr>
              <a:lnSpc>
                <a:spcPct val="7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metronome – set the </a:t>
            </a: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beats per minute</a:t>
            </a:r>
          </a:p>
          <a:p>
            <a:pPr>
              <a:lnSpc>
                <a:spcPct val="11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possible to rewind a recorded </a:t>
            </a: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instrument loop</a:t>
            </a:r>
          </a:p>
          <a:p>
            <a:pPr>
              <a:lnSpc>
                <a:spcPct val="7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possible to set the volume of individual instruments</a:t>
            </a:r>
          </a:p>
          <a:p>
            <a:pPr>
              <a:lnSpc>
                <a:spcPct val="11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the button with tools on it</a:t>
            </a: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launches the instrument’s editor</a:t>
            </a:r>
          </a:p>
        </p:txBody>
      </p:sp>
    </p:spTree>
    <p:extLst>
      <p:ext uri="{BB962C8B-B14F-4D97-AF65-F5344CB8AC3E}">
        <p14:creationId xmlns:p14="http://schemas.microsoft.com/office/powerpoint/2010/main" val="1366462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100000"/>
                  <a:shade val="100000"/>
                  <a:satMod val="130000"/>
                  <a:alpha val="74000"/>
                </a:schemeClr>
              </a:gs>
              <a:gs pos="100000">
                <a:srgbClr val="7F7F7F">
                  <a:alpha val="74000"/>
                </a:srgbClr>
              </a:gs>
            </a:gsLst>
            <a:lin ang="822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6" y="272594"/>
            <a:ext cx="9135613" cy="9127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the app – synth &amp; bass editors</a:t>
            </a:r>
            <a:endParaRPr lang="en-US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  <p:pic>
        <p:nvPicPr>
          <p:cNvPr id="6" name="Picture 5" descr="beatr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999" y="1316566"/>
            <a:ext cx="3187701" cy="5312834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3441700" y="1282700"/>
            <a:ext cx="5700023" cy="5346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the synth &amp; bass instruments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are basically the same, just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different pitches (synth high,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bass low)</a:t>
            </a:r>
          </a:p>
          <a:p>
            <a:pPr>
              <a:lnSpc>
                <a:spcPct val="70000"/>
              </a:lnSpc>
            </a:pPr>
            <a:endParaRPr lang="en-US" sz="2400" dirty="0" smtClean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XY-slider controls the pitch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and controls a setting that makes the sound more distant/dull</a:t>
            </a:r>
          </a:p>
          <a:p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record what you are doing, whatever you record will keep playing when you go back 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to the mixer</a:t>
            </a:r>
          </a:p>
        </p:txBody>
      </p:sp>
    </p:spTree>
    <p:extLst>
      <p:ext uri="{BB962C8B-B14F-4D97-AF65-F5344CB8AC3E}">
        <p14:creationId xmlns:p14="http://schemas.microsoft.com/office/powerpoint/2010/main" val="2184606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100000"/>
                  <a:shade val="100000"/>
                  <a:satMod val="130000"/>
                  <a:alpha val="74000"/>
                </a:schemeClr>
              </a:gs>
              <a:gs pos="100000">
                <a:srgbClr val="7F7F7F">
                  <a:alpha val="74000"/>
                </a:srgbClr>
              </a:gs>
            </a:gsLst>
            <a:lin ang="822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6" y="272594"/>
            <a:ext cx="9135613" cy="9127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the app – drum editor</a:t>
            </a:r>
            <a:endParaRPr lang="en-US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  <p:pic>
        <p:nvPicPr>
          <p:cNvPr id="6" name="Picture 5" descr="beatr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1316565"/>
            <a:ext cx="3187700" cy="5312833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3441700" y="1282700"/>
            <a:ext cx="5700023" cy="5346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features 16 drum pads, which</a:t>
            </a: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can be turned on (yellow dot in the middle) or off (black dot)</a:t>
            </a:r>
          </a:p>
          <a:p>
            <a:pPr>
              <a:lnSpc>
                <a:spcPct val="70000"/>
              </a:lnSpc>
            </a:pPr>
            <a:endParaRPr lang="en-US" sz="2400" dirty="0" smtClean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when the metronome beats, the drum machine moves to play the next drum pad (full yellow pad). </a:t>
            </a:r>
          </a:p>
          <a:p>
            <a:endParaRPr lang="en-US" sz="2400" dirty="0" smtClean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no option to record, it just keeps running</a:t>
            </a:r>
          </a:p>
          <a:p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+ 7 filters (decay and root are the most interesting)</a:t>
            </a: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</p:spTree>
    <p:extLst>
      <p:ext uri="{BB962C8B-B14F-4D97-AF65-F5344CB8AC3E}">
        <p14:creationId xmlns:p14="http://schemas.microsoft.com/office/powerpoint/2010/main" val="3930962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100000"/>
                  <a:shade val="100000"/>
                  <a:satMod val="130000"/>
                  <a:alpha val="74000"/>
                </a:schemeClr>
              </a:gs>
              <a:gs pos="100000">
                <a:srgbClr val="7F7F7F">
                  <a:alpha val="74000"/>
                </a:srgbClr>
              </a:gs>
            </a:gsLst>
            <a:lin ang="822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DSCN2033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4700" y="1746250"/>
            <a:ext cx="7620000" cy="428625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8386" y="628194"/>
            <a:ext cx="9135613" cy="9127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it’s demo time</a:t>
            </a:r>
            <a:endParaRPr lang="en-US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</p:spTree>
    <p:extLst>
      <p:ext uri="{BB962C8B-B14F-4D97-AF65-F5344CB8AC3E}">
        <p14:creationId xmlns:p14="http://schemas.microsoft.com/office/powerpoint/2010/main" val="247135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100000"/>
                  <a:shade val="100000"/>
                  <a:satMod val="130000"/>
                  <a:alpha val="74000"/>
                </a:schemeClr>
              </a:gs>
              <a:gs pos="100000">
                <a:srgbClr val="7F7F7F">
                  <a:alpha val="74000"/>
                </a:srgbClr>
              </a:gs>
            </a:gsLst>
            <a:lin ang="8220000" scaled="0"/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6" y="272594"/>
            <a:ext cx="9135613" cy="9127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3 key takeaways</a:t>
            </a:r>
            <a:endParaRPr lang="en-US" dirty="0">
              <a:solidFill>
                <a:srgbClr val="FDFF23"/>
              </a:solidFill>
              <a:latin typeface="LH Line1 Sans Thin"/>
              <a:cs typeface="LH Line1 Sans Thin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100667"/>
            <a:ext cx="9141723" cy="5414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if you are to develop an Android app, you </a:t>
            </a: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should probably use XML layouts. I didn’t and </a:t>
            </a: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I regret it. All layout properties are supported in </a:t>
            </a: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XML and it WILL reduce your lines of code</a:t>
            </a:r>
          </a:p>
          <a:p>
            <a:pPr>
              <a:lnSpc>
                <a:spcPct val="110000"/>
              </a:lnSpc>
            </a:pPr>
            <a:endParaRPr lang="en-US" sz="2400" dirty="0" smtClean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I’m happy I used an MVC approach. At first it felt like I wouldn’t need it. But when I approached 40+ classes, it was nice to have a standard of how to do things</a:t>
            </a:r>
          </a:p>
          <a:p>
            <a:pPr>
              <a:lnSpc>
                <a:spcPct val="70000"/>
              </a:lnSpc>
            </a:pPr>
            <a:endParaRPr lang="en-US" sz="2400" dirty="0">
              <a:solidFill>
                <a:srgbClr val="FDFF23"/>
              </a:solidFill>
              <a:latin typeface="LH Line1 Sans Thin"/>
              <a:cs typeface="LH Line1 Sans Thin"/>
            </a:endParaRPr>
          </a:p>
          <a:p>
            <a:pPr>
              <a:lnSpc>
                <a:spcPct val="110000"/>
              </a:lnSpc>
            </a:pPr>
            <a:r>
              <a:rPr lang="en-US" sz="2400" dirty="0" smtClean="0">
                <a:solidFill>
                  <a:srgbClr val="FDFF23"/>
                </a:solidFill>
                <a:latin typeface="LH Line1 Sans Thin"/>
                <a:cs typeface="LH Line1 Sans Thin"/>
              </a:rPr>
              <a:t>+ as a programmer, you’ll not always have domain knowledge when you’re on a project. Important to make connections who have to help you with decision taking</a:t>
            </a:r>
          </a:p>
        </p:txBody>
      </p:sp>
    </p:spTree>
    <p:extLst>
      <p:ext uri="{BB962C8B-B14F-4D97-AF65-F5344CB8AC3E}">
        <p14:creationId xmlns:p14="http://schemas.microsoft.com/office/powerpoint/2010/main" val="2671233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</TotalTime>
  <Words>528</Words>
  <Application>Microsoft Macintosh PowerPoint</Application>
  <PresentationFormat>On-screen Show (4:3)</PresentationFormat>
  <Paragraphs>95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beatr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Kristian Sällberg</dc:creator>
  <cp:lastModifiedBy>Kristian Sällberg</cp:lastModifiedBy>
  <cp:revision>126</cp:revision>
  <dcterms:created xsi:type="dcterms:W3CDTF">2012-08-19T11:14:12Z</dcterms:created>
  <dcterms:modified xsi:type="dcterms:W3CDTF">2012-08-19T21:29:32Z</dcterms:modified>
</cp:coreProperties>
</file>

<file path=docProps/thumbnail.jpeg>
</file>